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gif" ContentType="image/gif"/>
  <Default Extension="wav" ContentType="audio/unknown"/>
  <Default Extension="mp3" ContentType="audi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firstSlideNum="0">
  <p:sldMasterIdLst>
    <p:sldMasterId id="2147486886" r:id="rId12"/>
  </p:sldMasterIdLst>
  <p:notesMasterIdLst>
    <p:notesMasterId r:id="rId14"/>
  </p:notesMasterIdLst>
  <p:sldIdLst>
    <p:sldId id="303" r:id="rId16"/>
    <p:sldId id="314" r:id="rId17"/>
    <p:sldId id="315" r:id="rId18"/>
    <p:sldId id="316" r:id="rId19"/>
    <p:sldId id="311" r:id="rId20"/>
    <p:sldId id="317" r:id="rId21"/>
    <p:sldId id="318" r:id="rId22"/>
    <p:sldId id="305" r:id="rId23"/>
    <p:sldId id="300" r:id="rId24"/>
    <p:sldId id="31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56" Type="http://schemas.openxmlformats.org/officeDocument/2006/relationships/viewProps" Target="viewProps.xml"></Relationship><Relationship Id="rId5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29AFC-F2AA-465E-8D1C-30F94964FCD4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A2456-E6E3-41AC-8761-D73CA8EDE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9575" cy="3603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4975" cy="46164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210" cy="36042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5610" cy="46228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750" cy="309245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750" cy="360680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150" cy="46482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3385" cy="3093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3385" cy="3607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8785" cy="46545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020" cy="309372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020" cy="3608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9420" cy="46609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4655" cy="3094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4655" cy="3608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055" cy="46672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5290" cy="3094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5290" cy="36093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80690" cy="46736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2115" cy="309181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2115" cy="360616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7515" cy="46418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90845" cy="309054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90845" cy="3604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6245" cy="46291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9"/>
          <p:cNvSpPr>
            <a:spLocks/>
          </p:cNvSpPr>
          <p:nvPr/>
        </p:nvSpPr>
        <p:spPr>
          <a:xfrm rot="0">
            <a:off x="865505" y="0"/>
            <a:ext cx="3240405" cy="2616835"/>
          </a:xfrm>
          <a:prstGeom prst="parallelogram">
            <a:avLst>
              <a:gd name="adj" fmla="val 99461"/>
            </a:avLst>
          </a:prstGeom>
          <a:solidFill>
            <a:srgbClr val="B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2362200" y="2072005"/>
            <a:ext cx="641096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2365375" y="2823845"/>
            <a:ext cx="5058410" cy="5613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4822825" y="1353820"/>
            <a:ext cx="7348855" cy="55118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10467340" y="4727575"/>
            <a:ext cx="1727200" cy="1295400"/>
          </a:xfrm>
          <a:prstGeom prst="line"/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도형 8"/>
          <p:cNvCxnSpPr/>
          <p:nvPr/>
        </p:nvCxnSpPr>
        <p:spPr>
          <a:xfrm rot="0" flipV="1">
            <a:off x="17145" y="4399280"/>
            <a:ext cx="3289300" cy="246697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날짜 개체 틀 10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7" name="도형 6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1028700" y="1816100"/>
            <a:ext cx="10327640" cy="43535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도형 6"/>
          <p:cNvCxnSpPr/>
          <p:nvPr/>
        </p:nvCxnSpPr>
        <p:spPr>
          <a:xfrm rot="0" flipV="1">
            <a:off x="10291445" y="-63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도형 7"/>
          <p:cNvCxnSpPr/>
          <p:nvPr/>
        </p:nvCxnSpPr>
        <p:spPr>
          <a:xfrm rot="0" flipV="1">
            <a:off x="-15875" y="2140585"/>
            <a:ext cx="3455035" cy="2591435"/>
          </a:xfrm>
          <a:prstGeom prst="line"/>
          <a:ln w="254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741045" y="0"/>
            <a:ext cx="2160905" cy="165544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953895" y="1312545"/>
            <a:ext cx="7397750" cy="4718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510280" y="2135505"/>
            <a:ext cx="7989570" cy="3820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39495" y="1428750"/>
            <a:ext cx="10310495" cy="4545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400" cap="none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날짜 개체 틀 9"/>
          <p:cNvSpPr txBox="1">
            <a:spLocks noGrp="1"/>
          </p:cNvSpPr>
          <p:nvPr>
            <p:ph type="dt" idx="11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idx="12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슬라이드 번호 개체 틀 11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153035" y="0"/>
            <a:ext cx="1440815" cy="1118870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10306050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cxnSp>
        <p:nvCxnSpPr>
          <p:cNvPr id="15" name="도형 14"/>
          <p:cNvCxnSpPr/>
          <p:nvPr/>
        </p:nvCxnSpPr>
        <p:spPr>
          <a:xfrm rot="0" flipV="1">
            <a:off x="9808845" y="5441315"/>
            <a:ext cx="1908810" cy="1431925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1049655" y="1825625"/>
            <a:ext cx="5177790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309995" y="1825625"/>
            <a:ext cx="5045710" cy="435356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1061085" y="1681480"/>
            <a:ext cx="5045075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1061085" y="2505075"/>
            <a:ext cx="5045075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276340" y="1681480"/>
            <a:ext cx="5081270" cy="8255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b="1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276340" y="2505075"/>
            <a:ext cx="5081270" cy="36868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3" name="날짜 개체 틀 12"/>
          <p:cNvSpPr txBox="1">
            <a:spLocks noGrp="1"/>
          </p:cNvSpPr>
          <p:nvPr>
            <p:ph type="dt" idx="14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4" name="바닥글 개체 틀 13"/>
          <p:cNvSpPr txBox="1">
            <a:spLocks noGrp="1"/>
          </p:cNvSpPr>
          <p:nvPr>
            <p:ph type="ftr" idx="15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6" name="도형 5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텍스트 개체 틀 7"/>
          <p:cNvSpPr txBox="1">
            <a:spLocks noGrp="1"/>
          </p:cNvSpPr>
          <p:nvPr>
            <p:ph type="title" idx="13"/>
          </p:nvPr>
        </p:nvSpPr>
        <p:spPr>
          <a:xfrm rot="0">
            <a:off x="1049655" y="745490"/>
            <a:ext cx="10305415" cy="52324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9" name="날짜 개체 틀 8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슬라이드 번호 개체 틀 10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733425"/>
            <a:ext cx="6174740" cy="51295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2057400" indent="-228600" algn="l" fontAlgn="auto" defTabSz="914400" eaLnBrk="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»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indent="-228600" algn="l" fontAlgn="auto" defTabSz="914400" eaLnBrk="0" latinLnBrk="0"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228600" indent="-228600" algn="l" fontAlgn="auto" defTabSz="914400" eaLnBrk="0" latinLnBrk="0" lvl="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228600" indent="-228600" algn="l" fontAlgn="auto" defTabSz="914400" eaLnBrk="0" latinLnBrk="0" lvl="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28600" indent="-228600" algn="l" fontAlgn="auto" defTabSz="914400" eaLnBrk="0" latinLnBrk="0" lvl="4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title" idx="14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1" name="날짜 개체 틀 10"/>
          <p:cNvSpPr txBox="1">
            <a:spLocks noGrp="1"/>
          </p:cNvSpPr>
          <p:nvPr>
            <p:ph type="dt" idx="15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6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3" name="슬라이드 번호 개체 틀 12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8"/>
          <p:cNvSpPr>
            <a:spLocks/>
          </p:cNvSpPr>
          <p:nvPr/>
        </p:nvSpPr>
        <p:spPr>
          <a:xfrm rot="0">
            <a:off x="153035" y="0"/>
            <a:ext cx="1440815" cy="1118235"/>
          </a:xfrm>
          <a:prstGeom prst="parallelogram">
            <a:avLst>
              <a:gd name="adj" fmla="val 99461"/>
            </a:avLst>
          </a:prstGeom>
          <a:solidFill>
            <a:srgbClr val="C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8" name="도형 7"/>
          <p:cNvCxnSpPr/>
          <p:nvPr/>
        </p:nvCxnSpPr>
        <p:spPr>
          <a:xfrm rot="0" flipV="1">
            <a:off x="9808845" y="5441315"/>
            <a:ext cx="1908175" cy="1431290"/>
          </a:xfrm>
          <a:prstGeom prst="line"/>
          <a:ln w="254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733425"/>
            <a:ext cx="6174740" cy="5129530"/>
          </a:xfrm>
          <a:prstGeom prst="rect"/>
        </p:spPr>
      </p:sp>
      <p:sp>
        <p:nvSpPr>
          <p:cNvPr id="10" name="텍스트 개체 틀 9"/>
          <p:cNvSpPr txBox="1">
            <a:spLocks noGrp="1"/>
          </p:cNvSpPr>
          <p:nvPr>
            <p:ph type="body" idx="13"/>
          </p:nvPr>
        </p:nvSpPr>
        <p:spPr>
          <a:xfrm rot="0">
            <a:off x="1049655" y="1411605"/>
            <a:ext cx="3958590" cy="44596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title" idx="15"/>
          </p:nvPr>
        </p:nvSpPr>
        <p:spPr>
          <a:xfrm rot="0">
            <a:off x="1049655" y="745490"/>
            <a:ext cx="3983355" cy="5238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eaLnBrk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cap="none" b="1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12" name="날짜 개체 틀 11"/>
          <p:cNvSpPr txBox="1">
            <a:spLocks noGrp="1"/>
          </p:cNvSpPr>
          <p:nvPr>
            <p:ph type="dt" idx="16"/>
          </p:nvPr>
        </p:nvSpPr>
        <p:spPr>
          <a:xfrm rot="0">
            <a:off x="1034415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 idx="17"/>
          </p:nvPr>
        </p:nvSpPr>
        <p:spPr>
          <a:xfrm rot="0">
            <a:off x="4176395" y="6356350"/>
            <a:ext cx="41173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 idx="12"/>
          </p:nvPr>
        </p:nvSpPr>
        <p:spPr>
          <a:xfrm rot="0">
            <a:off x="8610600" y="6356350"/>
            <a:ext cx="2745740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cap="none" b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b="0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b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b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latin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b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2020-11-14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83" r:id="rId1"/>
    <p:sldLayoutId id="2147486584" r:id="rId2"/>
    <p:sldLayoutId id="2147486585" r:id="rId3"/>
    <p:sldLayoutId id="2147486586" r:id="rId4"/>
    <p:sldLayoutId id="2147486587" r:id="rId5"/>
    <p:sldLayoutId id="2147486588" r:id="rId6"/>
    <p:sldLayoutId id="2147486589" r:id="rId7"/>
    <p:sldLayoutId id="2147486590" r:id="rId8"/>
    <p:sldLayoutId id="2147486591" r:id="rId9"/>
    <p:sldLayoutId id="2147486592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5168685389358.png"></Relationship><Relationship Id="rId6" Type="http://schemas.openxmlformats.org/officeDocument/2006/relationships/image" Target="../media/fImage2961291708467.png"></Relationship><Relationship Id="rId8" Type="http://schemas.openxmlformats.org/officeDocument/2006/relationships/image" Target="../media/fImage4208225641.png"></Relationship><Relationship Id="rId9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notesSlide" Target="../notesSlides/notesSlide10.xml"></Relationship><Relationship Id="rId12" Type="http://schemas.openxmlformats.org/officeDocument/2006/relationships/image" Target="../media/fImage619502799358.png"></Relationship><Relationship Id="rId13" Type="http://schemas.openxmlformats.org/officeDocument/2006/relationships/image" Target="../media/fImage662122806962.png"></Relationship><Relationship Id="rId14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16432641.png"></Relationship><Relationship Id="rId5" Type="http://schemas.openxmlformats.org/officeDocument/2006/relationships/image" Target="../media/fImage79303316500.png"></Relationship><Relationship Id="rId6" Type="http://schemas.openxmlformats.org/officeDocument/2006/relationships/image" Target="../media/fImage108573339169.png"></Relationship><Relationship Id="rId7" Type="http://schemas.openxmlformats.org/officeDocument/2006/relationships/notesSlide" Target="../notesSlides/notesSlide11.xml"></Relationship><Relationship Id="rId8" Type="http://schemas.openxmlformats.org/officeDocument/2006/relationships/image" Target="../media/fImage93783694464.png"></Relationship><Relationship Id="rId9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75693665705.png"></Relationship><Relationship Id="rId3" Type="http://schemas.openxmlformats.org/officeDocument/2006/relationships/image" Target="../media/fImage81963678145.png"></Relationship><Relationship Id="rId4" Type="http://schemas.openxmlformats.org/officeDocument/2006/relationships/image" Target="../media/fImage94523723281.png"></Relationship><Relationship Id="rId5" Type="http://schemas.openxmlformats.org/officeDocument/2006/relationships/notesSlide" Target="../notesSlides/notesSlide12.xml"></Relationship><Relationship Id="rId6" Type="http://schemas.openxmlformats.org/officeDocument/2006/relationships/image" Target="../media/fImage931418041.png"></Relationship><Relationship Id="rId7" Type="http://schemas.openxmlformats.org/officeDocument/2006/relationships/image" Target="../media/fImage96261828467.png"></Relationship><Relationship Id="rId8" Type="http://schemas.openxmlformats.org/officeDocument/2006/relationships/image" Target="../media/fImage93981836334.png"></Relationship><Relationship Id="rId9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91582796500.png"></Relationship><Relationship Id="rId3" Type="http://schemas.openxmlformats.org/officeDocument/2006/relationships/image" Target="../media/fImage86282809169.png"></Relationship><Relationship Id="rId4" Type="http://schemas.openxmlformats.org/officeDocument/2006/relationships/image" Target="../media/fImage126912815724.png"></Relationship><Relationship Id="rId5" Type="http://schemas.openxmlformats.org/officeDocument/2006/relationships/image" Target="../media/fImage126192821478.png"></Relationship><Relationship Id="rId6" Type="http://schemas.openxmlformats.org/officeDocument/2006/relationships/notesSlide" Target="../notesSlides/notesSlide13.xml"></Relationship><Relationship Id="rId7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3864652959358.png"></Relationship><Relationship Id="rId3" Type="http://schemas.openxmlformats.org/officeDocument/2006/relationships/image" Target="../media/fImage69912976962.png"></Relationship><Relationship Id="rId4" Type="http://schemas.openxmlformats.org/officeDocument/2006/relationships/image" Target="../media/fImage2242173004464.png"></Relationship><Relationship Id="rId5" Type="http://schemas.openxmlformats.org/officeDocument/2006/relationships/image" Target="../media/fImage32673015705.png"></Relationship><Relationship Id="rId6" Type="http://schemas.openxmlformats.org/officeDocument/2006/relationships/image" Target="../media/fImage54203028145.png"></Relationship><Relationship Id="rId7" Type="http://schemas.openxmlformats.org/officeDocument/2006/relationships/notesSlide" Target="../notesSlides/notesSlide14.xml"></Relationship><Relationship Id="rId8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01473153281.png"></Relationship><Relationship Id="rId3" Type="http://schemas.openxmlformats.org/officeDocument/2006/relationships/image" Target="../media/fImage54203166827.png"></Relationship><Relationship Id="rId4" Type="http://schemas.openxmlformats.org/officeDocument/2006/relationships/image" Target="../media/fImage44283189961.png"></Relationship><Relationship Id="rId5" Type="http://schemas.openxmlformats.org/officeDocument/2006/relationships/image" Target="../media/fImage41571320491.png"></Relationship><Relationship Id="rId6" Type="http://schemas.openxmlformats.org/officeDocument/2006/relationships/notesSlide" Target="../notesSlides/notesSlide15.xml"></Relationship><Relationship Id="rId7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421643332995.png"></Relationship><Relationship Id="rId3" Type="http://schemas.openxmlformats.org/officeDocument/2006/relationships/image" Target="../media/fImage44033341942.png"></Relationship><Relationship Id="rId4" Type="http://schemas.openxmlformats.org/officeDocument/2006/relationships/image" Target="../media/fImage156103354827.png"></Relationship><Relationship Id="rId5" Type="http://schemas.openxmlformats.org/officeDocument/2006/relationships/image" Target="../media/fImage44033365436.png"></Relationship><Relationship Id="rId6" Type="http://schemas.openxmlformats.org/officeDocument/2006/relationships/notesSlide" Target="../notesSlides/notesSlide16.xml"></Relationship><Relationship Id="rId7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3723532341.png"></Relationship><Relationship Id="rId3" Type="http://schemas.openxmlformats.org/officeDocument/2006/relationships/image" Target="../media/fImage44033365436.png"></Relationship><Relationship Id="rId4" Type="http://schemas.openxmlformats.org/officeDocument/2006/relationships/image" Target="../media/fImage4319533268467.png"></Relationship><Relationship Id="rId5" Type="http://schemas.openxmlformats.org/officeDocument/2006/relationships/notesSlide" Target="../notesSlides/notesSlide17.xml"></Relationship><Relationship Id="rId6" Type="http://schemas.openxmlformats.org/officeDocument/2006/relationships/slideLayout" Target="../slideLayouts/slideLayout5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13473386334.png"></Relationship><Relationship Id="rId3" Type="http://schemas.openxmlformats.org/officeDocument/2006/relationships/image" Target="../media/fImage46863396500.png"></Relationship><Relationship Id="rId4" Type="http://schemas.openxmlformats.org/officeDocument/2006/relationships/image" Target="../media/fImage58403439169.png"></Relationship><Relationship Id="rId5" Type="http://schemas.openxmlformats.org/officeDocument/2006/relationships/image" Target="../media/fImage1989133425724.png"></Relationship><Relationship Id="rId6" Type="http://schemas.openxmlformats.org/officeDocument/2006/relationships/image" Target="../media/fImage102633471478.png"></Relationship><Relationship Id="rId7" Type="http://schemas.openxmlformats.org/officeDocument/2006/relationships/notesSlide" Target="../notesSlides/notesSlide18.xml"></Relationship><Relationship Id="rId8" Type="http://schemas.openxmlformats.org/officeDocument/2006/relationships/slideLayout" Target="../slideLayouts/slideLayout5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102333619358.png"></Relationship><Relationship Id="rId3" Type="http://schemas.openxmlformats.org/officeDocument/2006/relationships/image" Target="../media/fImage67963626962.png"></Relationship><Relationship Id="rId4" Type="http://schemas.openxmlformats.org/officeDocument/2006/relationships/image" Target="../media/fImage66103634464.png"></Relationship><Relationship Id="rId5" Type="http://schemas.openxmlformats.org/officeDocument/2006/relationships/image" Target="../media/fImage66843645705.png"></Relationship><Relationship Id="rId6" Type="http://schemas.openxmlformats.org/officeDocument/2006/relationships/image" Target="../media/fImage104393688145.png"></Relationship><Relationship Id="rId7" Type="http://schemas.openxmlformats.org/officeDocument/2006/relationships/image" Target="../media/fImage41453693281.png"></Relationship><Relationship Id="rId8" Type="http://schemas.openxmlformats.org/officeDocument/2006/relationships/image" Target="../media/fImage2242173726827.png"></Relationship><Relationship Id="rId9" Type="http://schemas.openxmlformats.org/officeDocument/2006/relationships/image" Target="../media/fImage77263749961.png"></Relationship><Relationship Id="rId10" Type="http://schemas.openxmlformats.org/officeDocument/2006/relationships/notesSlide" Target="../notesSlides/notesSlide19.xml"></Relationship><Relationship Id="rId11" Type="http://schemas.openxmlformats.org/officeDocument/2006/relationships/slideLayout" Target="../slideLayouts/slideLayout5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2802708467.png"></Relationship><Relationship Id="rId3" Type="http://schemas.openxmlformats.org/officeDocument/2006/relationships/image" Target="../media/fImage3373102726334.png"></Relationship><Relationship Id="rId4" Type="http://schemas.openxmlformats.org/officeDocument/2006/relationships/image" Target="../media/fImage250412736500.png"></Relationship><Relationship Id="rId5" Type="http://schemas.openxmlformats.org/officeDocument/2006/relationships/notesSlide" Target="../notesSlides/notesSlide2.xml"></Relationship><Relationship Id="rId6" Type="http://schemas.openxmlformats.org/officeDocument/2006/relationships/slideLayout" Target="../slideLayouts/slideLayout5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03037541.png"></Relationship><Relationship Id="rId3" Type="http://schemas.openxmlformats.org/officeDocument/2006/relationships/image" Target="../media/fImage30643768467.png"></Relationship><Relationship Id="rId4" Type="http://schemas.openxmlformats.org/officeDocument/2006/relationships/image" Target="../media/fImage2242173776334.png"></Relationship><Relationship Id="rId5" Type="http://schemas.openxmlformats.org/officeDocument/2006/relationships/image" Target="../media/fImage180763786500.png"></Relationship><Relationship Id="rId6" Type="http://schemas.openxmlformats.org/officeDocument/2006/relationships/image" Target="../media/fImage148553799169.png"></Relationship><Relationship Id="rId7" Type="http://schemas.openxmlformats.org/officeDocument/2006/relationships/image" Target="../media/fImage117383825724.png"></Relationship><Relationship Id="rId8" Type="http://schemas.openxmlformats.org/officeDocument/2006/relationships/notesSlide" Target="../notesSlides/notesSlide20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465732759169.png"></Relationship><Relationship Id="rId3" Type="http://schemas.openxmlformats.org/officeDocument/2006/relationships/image" Target="../media/fImage385232765724.png"></Relationship><Relationship Id="rId4" Type="http://schemas.openxmlformats.org/officeDocument/2006/relationships/image" Target="../media/fImage1104816841.png"></Relationship><Relationship Id="rId5" Type="http://schemas.openxmlformats.org/officeDocument/2006/relationships/image" Target="../media/fImage440121716334.png"></Relationship><Relationship Id="rId6" Type="http://schemas.openxmlformats.org/officeDocument/2006/relationships/notesSlide" Target="../notesSlides/notesSlide3.xml"></Relationship><Relationship Id="rId7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5402352609169.png"></Relationship><Relationship Id="rId4" Type="http://schemas.openxmlformats.org/officeDocument/2006/relationships/image" Target="../media/fImage43636266572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36554823641.png"></Relationship><Relationship Id="rId3" Type="http://schemas.openxmlformats.org/officeDocument/2006/relationships/image" Target="../media/fImage1026462388467.png"></Relationship><Relationship Id="rId4" Type="http://schemas.openxmlformats.org/officeDocument/2006/relationships/image" Target="../media/fImage1514582396334.png"></Relationship><Relationship Id="rId5" Type="http://schemas.openxmlformats.org/officeDocument/2006/relationships/image" Target="../media/fImage921732406500.png"></Relationship><Relationship Id="rId7" Type="http://schemas.openxmlformats.org/officeDocument/2006/relationships/notesSlide" Target="../notesSlides/notesSlide5.xml"></Relationship><Relationship Id="rId11" Type="http://schemas.openxmlformats.org/officeDocument/2006/relationships/image" Target="../media/fImage185003101478.png"></Relationship><Relationship Id="rId12" Type="http://schemas.openxmlformats.org/officeDocument/2006/relationships/image" Target="../media/fImage539725841.png"></Relationship><Relationship Id="rId13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34723221478.png"></Relationship><Relationship Id="rId3" Type="http://schemas.openxmlformats.org/officeDocument/2006/relationships/image" Target="../media/fImage2232628941.png"></Relationship><Relationship Id="rId4" Type="http://schemas.openxmlformats.org/officeDocument/2006/relationships/image" Target="../media/fImage848532908467.png"></Relationship><Relationship Id="rId5" Type="http://schemas.openxmlformats.org/officeDocument/2006/relationships/notesSlide" Target="../notesSlides/notesSlide6.xml"></Relationship><Relationship Id="rId6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91383216962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image" Target="../media/fImage127343372995.png"></Relationship><Relationship Id="rId8" Type="http://schemas.openxmlformats.org/officeDocument/2006/relationships/image" Target="../media/fImage3141955414464.png"></Relationship><Relationship Id="rId9" Type="http://schemas.openxmlformats.org/officeDocument/2006/relationships/image" Target="../media/fImage2487565495705.png"></Relationship><Relationship Id="rId10" Type="http://schemas.openxmlformats.org/officeDocument/2006/relationships/image" Target="../media/fImage77092698467.png"></Relationship><Relationship Id="rId1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5" Type="http://schemas.openxmlformats.org/officeDocument/2006/relationships/notesSlide" Target="../notesSlides/notesSlide8.xml"></Relationship><Relationship Id="rId6" Type="http://schemas.openxmlformats.org/officeDocument/2006/relationships/image" Target="../media/fImage2377021146500.png"></Relationship><Relationship Id="rId7" Type="http://schemas.openxmlformats.org/officeDocument/2006/relationships/image" Target="../media/fImage5918822621478.png"></Relationship><Relationship Id="rId10" Type="http://schemas.openxmlformats.org/officeDocument/2006/relationships/image" Target="../media/fImage77092706334.png"></Relationship><Relationship Id="rId11" Type="http://schemas.openxmlformats.org/officeDocument/2006/relationships/image" Target="../media/fImage23042716500.png"></Relationship><Relationship Id="rId12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notesSlide" Target="../notesSlides/notesSlide9.xml"></Relationship><Relationship Id="rId16" Type="http://schemas.openxmlformats.org/officeDocument/2006/relationships/image" Target="../media/fImage5690423041.png"></Relationship><Relationship Id="rId17" Type="http://schemas.openxmlformats.org/officeDocument/2006/relationships/image" Target="../media/fImage294812348467.png"></Relationship><Relationship Id="rId18" Type="http://schemas.openxmlformats.org/officeDocument/2006/relationships/image" Target="../media/fImage294812356334.png"></Relationship><Relationship Id="rId21" Type="http://schemas.openxmlformats.org/officeDocument/2006/relationships/image" Target="../media/fImage128022769169.png"></Relationship><Relationship Id="rId22" Type="http://schemas.openxmlformats.org/officeDocument/2006/relationships/image" Target="../media/fImage127642775724.png"></Relationship><Relationship Id="rId23" Type="http://schemas.openxmlformats.org/officeDocument/2006/relationships/image" Target="../media/fImage132292781478.png"></Relationship><Relationship Id="rId24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691380" y="335280"/>
            <a:ext cx="28124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Photon 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Cloud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6" name="Rect 0"/>
          <p:cNvSpPr txBox="1">
            <a:spLocks/>
          </p:cNvSpPr>
          <p:nvPr/>
        </p:nvSpPr>
        <p:spPr>
          <a:xfrm rot="0">
            <a:off x="1187450" y="2803525"/>
            <a:ext cx="4175760" cy="34163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클라우드는 무료 애플리케이션 기준 20 CCU를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클라우드의 경우 클라이언트에서 보내는 데이터를 처리할 수 있는 환경이 필요합니다.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포톤 클라우드는 중앙 호스팅에서 환경을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하지만 호스팅을 개인이 하지 않으므로 제어할 수 있는 영역이 제한됩니다.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28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89355" y="1359535"/>
            <a:ext cx="1599565" cy="1083310"/>
          </a:xfrm>
          <a:prstGeom prst="rect"/>
          <a:noFill/>
        </p:spPr>
      </p:pic>
      <p:pic>
        <p:nvPicPr>
          <p:cNvPr id="1131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1840" y="1163955"/>
            <a:ext cx="2112645" cy="1471930"/>
          </a:xfrm>
          <a:prstGeom prst="rect"/>
          <a:noFill/>
        </p:spPr>
      </p:pic>
      <p:pic>
        <p:nvPicPr>
          <p:cNvPr id="1132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165225"/>
            <a:ext cx="4173855" cy="3665220"/>
          </a:xfrm>
          <a:prstGeom prst="roundRect"/>
          <a:solidFill>
            <a:srgbClr val="EDEDED"/>
          </a:solidFill>
        </p:spPr>
      </p:pic>
      <p:sp>
        <p:nvSpPr>
          <p:cNvPr id="1133" name="텍스트 상자 10"/>
          <p:cNvSpPr txBox="1">
            <a:spLocks/>
          </p:cNvSpPr>
          <p:nvPr/>
        </p:nvSpPr>
        <p:spPr>
          <a:xfrm rot="0">
            <a:off x="6804025" y="4986020"/>
            <a:ext cx="4176395" cy="12319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첫 번째로 </a:t>
            </a:r>
            <a:r>
              <a:rPr sz="1800">
                <a:latin typeface="맑은 고딕" charset="0"/>
                <a:ea typeface="맑은 고딕" charset="0"/>
              </a:rPr>
              <a:t>Google에서 </a:t>
            </a:r>
            <a:r>
              <a:rPr lang="ko-KR" sz="1800">
                <a:latin typeface="맑은 고딕" charset="0"/>
                <a:ea typeface="맑은 고딕" charset="0"/>
              </a:rPr>
              <a:t>Photon</a:t>
            </a:r>
            <a:r>
              <a:rPr sz="1800">
                <a:latin typeface="맑은 고딕" charset="0"/>
                <a:ea typeface="맑은 고딕" charset="0"/>
              </a:rPr>
              <a:t>을 입력하고 </a:t>
            </a:r>
            <a:r>
              <a:rPr lang="ko-KR" sz="1800">
                <a:latin typeface="맑은 고딕" charset="0"/>
                <a:ea typeface="맑은 고딕" charset="0"/>
              </a:rPr>
              <a:t>Photon Engine : 글로벌 크로스 플랫폼 실시간 게임 개발</a:t>
            </a:r>
            <a:r>
              <a:rPr sz="1800">
                <a:latin typeface="맑은 고딕" charset="0"/>
                <a:ea typeface="맑은 고딕" charset="0"/>
              </a:rPr>
              <a:t>이라는 사이트에 접속합니다.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>
            <a:off x="4337050" y="377190"/>
            <a:ext cx="35217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74"/>
          <p:cNvSpPr txBox="1">
            <a:spLocks/>
          </p:cNvSpPr>
          <p:nvPr/>
        </p:nvSpPr>
        <p:spPr>
          <a:xfrm>
            <a:off x="1222375" y="3940810"/>
            <a:ext cx="414401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ConnectServer 스크립트에서 포톤 네트워크의 MonoBehaviourPunCallbacks 클래스를 상속 받도록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Text 변수와 string 변수를 선언하고 Start( ) 함수에서 Text 변수에 string 변수의 값을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6" name="텍스트 상자 10"/>
          <p:cNvSpPr txBox="1">
            <a:spLocks/>
          </p:cNvSpPr>
          <p:nvPr/>
        </p:nvSpPr>
        <p:spPr>
          <a:xfrm>
            <a:off x="6808470" y="4212590"/>
            <a:ext cx="415798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SelectLobby( ) 함수를 선언합니다.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특정 로비를 생성하여 특정 로비로 접속한 다음 Photon Room이라는 씬으로 이동하도록 설정합니다.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39" descr="C:/Users/Admin1/AppData/Roaming/PolarisOffice/ETemp/21024_6616024/fImage619502799358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22070"/>
            <a:ext cx="4140835" cy="2519680"/>
          </a:xfrm>
          <a:prstGeom prst="roundRect"/>
          <a:solidFill>
            <a:srgbClr val="EDEDED"/>
          </a:solidFill>
        </p:spPr>
      </p:pic>
      <p:pic>
        <p:nvPicPr>
          <p:cNvPr id="1148" name="그림 4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13180"/>
            <a:ext cx="4165600" cy="2827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479290" y="401955"/>
            <a:ext cx="32277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3" name="Rect 0"/>
          <p:cNvSpPr txBox="1">
            <a:spLocks/>
          </p:cNvSpPr>
          <p:nvPr/>
        </p:nvSpPr>
        <p:spPr>
          <a:xfrm>
            <a:off x="1229995" y="2373630"/>
            <a:ext cx="411670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Unique Lobby와 Platinum Lobby 그리고 Challenger Lobby 버튼 오브젝트의 On Click( ) 함수 이벤트를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0" name="Rect 0"/>
          <p:cNvSpPr txBox="1">
            <a:spLocks/>
          </p:cNvSpPr>
          <p:nvPr/>
        </p:nvSpPr>
        <p:spPr>
          <a:xfrm>
            <a:off x="6822440" y="5266055"/>
            <a:ext cx="41732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File에서 Build Settings를 선택하고 Photon Room 씬을 Scenes in Build에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8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1900" y="1370330"/>
            <a:ext cx="4114800" cy="916305"/>
          </a:xfrm>
          <a:prstGeom prst="roundRect"/>
          <a:solidFill>
            <a:srgbClr val="EDEDED"/>
          </a:solidFill>
        </p:spPr>
      </p:pic>
      <p:pic>
        <p:nvPicPr>
          <p:cNvPr id="118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8155" y="1363345"/>
            <a:ext cx="4146550" cy="2378075"/>
          </a:xfrm>
          <a:prstGeom prst="rect"/>
          <a:noFill/>
        </p:spPr>
      </p:pic>
      <p:pic>
        <p:nvPicPr>
          <p:cNvPr id="1184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5615" y="3948430"/>
            <a:ext cx="4157345" cy="1231265"/>
          </a:xfrm>
          <a:prstGeom prst="roundRect"/>
          <a:solidFill>
            <a:srgbClr val="EDEDED"/>
          </a:solidFill>
        </p:spPr>
      </p:pic>
      <p:pic>
        <p:nvPicPr>
          <p:cNvPr id="1185" name="그림 5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3716020"/>
            <a:ext cx="4130675" cy="1197610"/>
          </a:xfrm>
          <a:prstGeom prst="roundRect"/>
          <a:solidFill>
            <a:srgbClr val="EDEDED"/>
          </a:solidFill>
        </p:spPr>
      </p:pic>
      <p:sp>
        <p:nvSpPr>
          <p:cNvPr id="1186" name="텍스트 상자 58"/>
          <p:cNvSpPr txBox="1">
            <a:spLocks/>
          </p:cNvSpPr>
          <p:nvPr/>
        </p:nvSpPr>
        <p:spPr>
          <a:xfrm>
            <a:off x="1226820" y="4980940"/>
            <a:ext cx="411670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그다음 Unique Lobby와 Platinum Lobby 그리고 Challenger Lobby 버튼 오브젝트의 하위 오브젝트에 텍스트 컴포넌트의 Font Size를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0997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85" name="그림 4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885" y="1404620"/>
            <a:ext cx="2461260" cy="3708400"/>
          </a:xfrm>
          <a:prstGeom prst="roundRect"/>
          <a:solidFill>
            <a:srgbClr val="EDEDED"/>
          </a:solidFill>
        </p:spPr>
      </p:pic>
      <p:pic>
        <p:nvPicPr>
          <p:cNvPr id="1186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5410" y="2112010"/>
            <a:ext cx="1438910" cy="2386330"/>
          </a:xfrm>
          <a:prstGeom prst="roundRect"/>
          <a:solidFill>
            <a:srgbClr val="EDEDED"/>
          </a:solidFill>
        </p:spPr>
      </p:pic>
      <p:sp>
        <p:nvSpPr>
          <p:cNvPr id="1187" name="텍스트 상자 53"/>
          <p:cNvSpPr txBox="1">
            <a:spLocks/>
          </p:cNvSpPr>
          <p:nvPr/>
        </p:nvSpPr>
        <p:spPr>
          <a:xfrm>
            <a:off x="1238885" y="5353685"/>
            <a:ext cx="4116705" cy="8629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Camera 오브젝트를 생성</a:t>
            </a:r>
            <a:r>
              <a:rPr lang="ko-KR" sz="1800">
                <a:latin typeface="맑은 고딕" charset="0"/>
                <a:ea typeface="맑은 고딕" charset="0"/>
              </a:rPr>
              <a:t>한 다음 3D Camera라는 이름으로 정의합니다</a:t>
            </a:r>
            <a:r>
              <a:rPr sz="1800">
                <a:latin typeface="맑은 고딕" charset="0"/>
                <a:ea typeface="맑은 고딕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88" name="그림 5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96275" y="1404620"/>
            <a:ext cx="2670175" cy="699135"/>
          </a:xfrm>
          <a:prstGeom prst="roundRect"/>
          <a:solidFill>
            <a:srgbClr val="EDEDED"/>
          </a:solidFill>
        </p:spPr>
      </p:pic>
      <p:pic>
        <p:nvPicPr>
          <p:cNvPr id="1189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04620"/>
            <a:ext cx="1363980" cy="2386965"/>
          </a:xfrm>
          <a:prstGeom prst="roundRect"/>
          <a:solidFill>
            <a:srgbClr val="EDEDED"/>
          </a:solidFill>
        </p:spPr>
      </p:pic>
      <p:pic>
        <p:nvPicPr>
          <p:cNvPr id="1190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3095625"/>
            <a:ext cx="2668905" cy="687705"/>
          </a:xfrm>
          <a:prstGeom prst="roundRect"/>
          <a:solidFill>
            <a:srgbClr val="EDEDED"/>
          </a:solidFill>
        </p:spPr>
      </p:pic>
      <p:pic>
        <p:nvPicPr>
          <p:cNvPr id="1191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96275" y="2254250"/>
            <a:ext cx="2680970" cy="697230"/>
          </a:xfrm>
          <a:prstGeom prst="roundRect"/>
          <a:solidFill>
            <a:srgbClr val="EDEDED"/>
          </a:solidFill>
        </p:spPr>
      </p:pic>
      <p:sp>
        <p:nvSpPr>
          <p:cNvPr id="1192" name="텍스트 상자 11"/>
          <p:cNvSpPr txBox="1">
            <a:spLocks/>
          </p:cNvSpPr>
          <p:nvPr/>
        </p:nvSpPr>
        <p:spPr>
          <a:xfrm>
            <a:off x="6833235" y="3929380"/>
            <a:ext cx="4133215" cy="228981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각각의 Lobby 버튼 오브젝트에 있는 Connect Server 스크립트를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마지막으로 Lobby Type에 자신의 로비 이름을 입력하고 Lobby Name에 자신의 하위 오브젝트 텍스트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93" name="도형 12"/>
          <p:cNvCxnSpPr/>
          <p:nvPr/>
        </p:nvCxnSpPr>
        <p:spPr>
          <a:xfrm rot="0" flipV="1">
            <a:off x="7664450" y="1812290"/>
            <a:ext cx="3226435" cy="7816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도형 13"/>
          <p:cNvCxnSpPr/>
          <p:nvPr/>
        </p:nvCxnSpPr>
        <p:spPr>
          <a:xfrm rot="0" flipV="1">
            <a:off x="7672705" y="2660015"/>
            <a:ext cx="3234690" cy="2997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도형 14"/>
          <p:cNvCxnSpPr/>
          <p:nvPr/>
        </p:nvCxnSpPr>
        <p:spPr>
          <a:xfrm rot="0">
            <a:off x="7672705" y="3325495"/>
            <a:ext cx="3218180" cy="18351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>
            <a:off x="1222375" y="4713605"/>
            <a:ext cx="4133215" cy="14973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000">
                <a:latin typeface="맑은 고딕" charset="0"/>
                <a:ea typeface="맑은 고딕" charset="0"/>
              </a:rPr>
              <a:t> </a:t>
            </a:r>
            <a:r>
              <a:rPr lang="ko-KR" sz="2000">
                <a:latin typeface="맑은 고딕" charset="0"/>
                <a:ea typeface="맑은 고딕" charset="0"/>
              </a:rPr>
              <a:t>이제</a:t>
            </a:r>
            <a:r>
              <a:rPr lang="ko-KR"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UI에 Raw Image를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</a:t>
            </a:r>
            <a:r>
              <a:rPr sz="1800">
                <a:latin typeface="맑은 고딕" charset="0"/>
                <a:ea typeface="맑은 고딕" charset="0"/>
              </a:rPr>
              <a:t> Raw Image의 이름을 3</a:t>
            </a:r>
            <a:r>
              <a:rPr lang="ko-KR" sz="1800">
                <a:latin typeface="맑은 고딕" charset="0"/>
                <a:ea typeface="맑은 고딕" charset="0"/>
              </a:rPr>
              <a:t>D Texture</a:t>
            </a:r>
            <a:r>
              <a:rPr sz="1800">
                <a:latin typeface="맑은 고딕" charset="0"/>
                <a:ea typeface="맑은 고딕" charset="0"/>
              </a:rPr>
              <a:t>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92" name="Rect 0"/>
          <p:cNvSpPr txBox="1">
            <a:spLocks/>
          </p:cNvSpPr>
          <p:nvPr/>
        </p:nvSpPr>
        <p:spPr>
          <a:xfrm>
            <a:off x="6824980" y="2840355"/>
            <a:ext cx="4133215" cy="9264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그리고 3D Texture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96" name="그림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88110"/>
            <a:ext cx="2610485" cy="3117850"/>
          </a:xfrm>
          <a:prstGeom prst="roundRect"/>
          <a:solidFill>
            <a:srgbClr val="EDEDED"/>
          </a:solidFill>
        </p:spPr>
      </p:pic>
      <p:pic>
        <p:nvPicPr>
          <p:cNvPr id="1197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8595" y="1878330"/>
            <a:ext cx="1355725" cy="2112010"/>
          </a:xfrm>
          <a:prstGeom prst="roundRect"/>
          <a:solidFill>
            <a:srgbClr val="EDEDED"/>
          </a:solidFill>
        </p:spPr>
      </p:pic>
      <p:pic>
        <p:nvPicPr>
          <p:cNvPr id="1198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88110"/>
            <a:ext cx="4140835" cy="1289050"/>
          </a:xfrm>
          <a:prstGeom prst="roundRect"/>
          <a:solidFill>
            <a:srgbClr val="EDEDED"/>
          </a:solidFill>
        </p:spPr>
      </p:pic>
      <p:pic>
        <p:nvPicPr>
          <p:cNvPr id="1199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5140" y="3919855"/>
            <a:ext cx="4130675" cy="1492250"/>
          </a:xfrm>
          <a:prstGeom prst="roundRect"/>
          <a:solidFill>
            <a:srgbClr val="EDEDED"/>
          </a:solidFill>
        </p:spPr>
      </p:pic>
      <p:sp>
        <p:nvSpPr>
          <p:cNvPr id="1200" name="텍스트 상자 29"/>
          <p:cNvSpPr txBox="1">
            <a:spLocks/>
          </p:cNvSpPr>
          <p:nvPr/>
        </p:nvSpPr>
        <p:spPr>
          <a:xfrm>
            <a:off x="6830060" y="5555615"/>
            <a:ext cx="4133215" cy="65532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그런 다음 3D Camera 오브젝트의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>
            <a:off x="1230630" y="5195570"/>
            <a:ext cx="4133215" cy="10153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lang="ko-KR" sz="18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Character 메뉴를 선택하고 원하는 캐릭터를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0" name="Rect 0"/>
          <p:cNvSpPr txBox="1">
            <a:spLocks/>
          </p:cNvSpPr>
          <p:nvPr/>
        </p:nvSpPr>
        <p:spPr>
          <a:xfrm>
            <a:off x="6830060" y="5247640"/>
            <a:ext cx="4293870" cy="9632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</a:t>
            </a:r>
            <a:r>
              <a:rPr lang="ko-KR" sz="1800">
                <a:latin typeface="맑은 고딕" charset="0"/>
                <a:ea typeface="맑은 고딕" charset="0"/>
              </a:rPr>
              <a:t>으로</a:t>
            </a:r>
            <a:r>
              <a:rPr sz="1800">
                <a:latin typeface="맑은 고딕" charset="0"/>
                <a:ea typeface="맑은 고딕" charset="0"/>
              </a:rPr>
              <a:t> 다운로드 받은 캐릭터 파</a:t>
            </a:r>
            <a:r>
              <a:rPr lang="ko-KR" sz="1800">
                <a:latin typeface="맑은 고딕" charset="0"/>
                <a:ea typeface="맑은 고딕" charset="0"/>
              </a:rPr>
              <a:t>일을</a:t>
            </a:r>
            <a:r>
              <a:rPr sz="1800">
                <a:latin typeface="맑은 고딕" charset="0"/>
                <a:ea typeface="맑은 고딕" charset="0"/>
              </a:rPr>
              <a:t> Project 폴더에 있는 Model 폴더에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3645" y="1363345"/>
            <a:ext cx="4147185" cy="3641725"/>
          </a:xfrm>
          <a:prstGeom prst="rect"/>
          <a:noFill/>
        </p:spPr>
      </p:pic>
      <p:sp>
        <p:nvSpPr>
          <p:cNvPr id="1202" name="텍스트 상자 32"/>
          <p:cNvSpPr txBox="1">
            <a:spLocks/>
          </p:cNvSpPr>
          <p:nvPr/>
        </p:nvSpPr>
        <p:spPr>
          <a:xfrm>
            <a:off x="6834505" y="2861310"/>
            <a:ext cx="42729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 F</a:t>
            </a:r>
            <a:r>
              <a:rPr sz="1800">
                <a:latin typeface="맑은 고딕" charset="0"/>
                <a:ea typeface="맑은 고딕" charset="0"/>
              </a:rPr>
              <a:t>ormat에 FBX for Unity(.fbx)로 설정하고 Pose는 T-pose로 설정한 다음 Download를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3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63345"/>
            <a:ext cx="4281805" cy="1442085"/>
          </a:xfrm>
          <a:prstGeom prst="roundRect"/>
          <a:solidFill>
            <a:srgbClr val="EDEDED"/>
          </a:solidFill>
        </p:spPr>
      </p:pic>
      <p:pic>
        <p:nvPicPr>
          <p:cNvPr id="1204" name="그림 3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34960" y="4340860"/>
            <a:ext cx="530860" cy="426085"/>
          </a:xfrm>
          <a:prstGeom prst="rect"/>
          <a:noFill/>
        </p:spPr>
      </p:pic>
      <p:pic>
        <p:nvPicPr>
          <p:cNvPr id="1205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4090035"/>
            <a:ext cx="948690" cy="923290"/>
          </a:xfrm>
          <a:prstGeom prst="roundRect"/>
          <a:solidFill>
            <a:srgbClr val="EDEDED"/>
          </a:solidFill>
        </p:spPr>
      </p:pic>
      <p:pic>
        <p:nvPicPr>
          <p:cNvPr id="1206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5995" y="3970020"/>
            <a:ext cx="2519045" cy="117665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288155" y="410210"/>
            <a:ext cx="361061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7" name="Rect 0"/>
          <p:cNvSpPr txBox="1">
            <a:spLocks/>
          </p:cNvSpPr>
          <p:nvPr/>
        </p:nvSpPr>
        <p:spPr>
          <a:xfrm>
            <a:off x="1230630" y="2959100"/>
            <a:ext cx="4133215" cy="65024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그리고 캐릭터를 월드 공간에 배치합니다.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07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090" y="1357630"/>
            <a:ext cx="1366520" cy="1467485"/>
          </a:xfrm>
          <a:prstGeom prst="roundRect"/>
          <a:solidFill>
            <a:srgbClr val="EDEDED"/>
          </a:solidFill>
        </p:spPr>
      </p:pic>
      <p:pic>
        <p:nvPicPr>
          <p:cNvPr id="1208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0345" y="1365250"/>
            <a:ext cx="2610485" cy="1445260"/>
          </a:xfrm>
          <a:prstGeom prst="roundRect"/>
          <a:solidFill>
            <a:srgbClr val="EDEDED"/>
          </a:solidFill>
        </p:spPr>
      </p:pic>
      <p:sp>
        <p:nvSpPr>
          <p:cNvPr id="1209" name="텍스트 상자 46"/>
          <p:cNvSpPr txBox="1">
            <a:spLocks/>
          </p:cNvSpPr>
          <p:nvPr/>
        </p:nvSpPr>
        <p:spPr>
          <a:xfrm>
            <a:off x="1238885" y="5526405"/>
            <a:ext cx="412178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마지막으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캐릭터를 선택하고 Animator 컴포넌트를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0" name="그림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3732530"/>
            <a:ext cx="4133850" cy="1671955"/>
          </a:xfrm>
          <a:prstGeom prst="roundRect"/>
          <a:solidFill>
            <a:srgbClr val="EDEDED"/>
          </a:solidFill>
        </p:spPr>
      </p:pic>
      <p:sp>
        <p:nvSpPr>
          <p:cNvPr id="1211" name="텍스트 상자 48"/>
          <p:cNvSpPr txBox="1">
            <a:spLocks/>
          </p:cNvSpPr>
          <p:nvPr/>
        </p:nvSpPr>
        <p:spPr>
          <a:xfrm>
            <a:off x="6816090" y="5243830"/>
            <a:ext cx="415099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Project 폴더에 있는 Anima</a:t>
            </a:r>
            <a:r>
              <a:rPr lang="ko-KR" sz="1800">
                <a:latin typeface="맑은 고딕" charset="0"/>
                <a:ea typeface="맑은 고딕" charset="0"/>
              </a:rPr>
              <a:t>tor</a:t>
            </a:r>
            <a:r>
              <a:rPr sz="1800">
                <a:latin typeface="맑은 고딕" charset="0"/>
                <a:ea typeface="맑은 고딕" charset="0"/>
              </a:rPr>
              <a:t> 폴더에 Animator Controller를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2" name="그림 4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375793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27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텍스트 상자 50"/>
          <p:cNvSpPr txBox="1">
            <a:spLocks/>
          </p:cNvSpPr>
          <p:nvPr/>
        </p:nvSpPr>
        <p:spPr>
          <a:xfrm>
            <a:off x="1228090" y="5305425"/>
            <a:ext cx="416052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Texture를 생성합니다.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14" name="그림 5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0630" y="1347470"/>
            <a:ext cx="4148455" cy="2934335"/>
          </a:xfrm>
          <a:prstGeom prst="roundRect"/>
          <a:solidFill>
            <a:srgbClr val="EDEDED"/>
          </a:solidFill>
        </p:spPr>
      </p:pic>
      <p:pic>
        <p:nvPicPr>
          <p:cNvPr id="1215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4405630"/>
            <a:ext cx="4156710" cy="848360"/>
          </a:xfrm>
          <a:prstGeom prst="roundRect"/>
          <a:solidFill>
            <a:srgbClr val="EDEDED"/>
          </a:solidFill>
        </p:spPr>
      </p:pic>
      <p:pic>
        <p:nvPicPr>
          <p:cNvPr id="1216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9090" cy="1272540"/>
          </a:xfrm>
          <a:prstGeom prst="roundRect"/>
          <a:solidFill>
            <a:srgbClr val="EDEDED"/>
          </a:solidFill>
        </p:spPr>
      </p:pic>
      <p:pic>
        <p:nvPicPr>
          <p:cNvPr id="1217" name="그림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5295" y="2764790"/>
            <a:ext cx="4156710" cy="1059180"/>
          </a:xfrm>
          <a:prstGeom prst="roundRect"/>
          <a:solidFill>
            <a:srgbClr val="EDEDED"/>
          </a:solidFill>
        </p:spPr>
      </p:pic>
      <p:sp>
        <p:nvSpPr>
          <p:cNvPr id="1218" name="텍스트 상자 59"/>
          <p:cNvSpPr txBox="1">
            <a:spLocks/>
          </p:cNvSpPr>
          <p:nvPr/>
        </p:nvSpPr>
        <p:spPr>
          <a:xfrm>
            <a:off x="6802755" y="3922395"/>
            <a:ext cx="4160520" cy="23387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그다음으로</a:t>
            </a:r>
            <a:r>
              <a:rPr sz="1800">
                <a:latin typeface="맑은 고딕" charset="0"/>
                <a:ea typeface="맑은 고딕" charset="0"/>
              </a:rPr>
              <a:t> Project 폴더에 있는 Render Texture 폴더에 Render Texture</a:t>
            </a:r>
            <a:r>
              <a:rPr lang="ko-KR" sz="1800">
                <a:latin typeface="맑은 고딕" charset="0"/>
                <a:ea typeface="맑은 고딕" charset="0"/>
              </a:rPr>
              <a:t>의 이름을 3D Render Texture로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3D Texture 오브젝트에 있는 Raw Image 컴포넌트의 Texture에 3D Render Texture를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60"/>
          <p:cNvCxnSpPr/>
          <p:nvPr/>
        </p:nvCxnSpPr>
        <p:spPr>
          <a:xfrm rot="0" flipV="1">
            <a:off x="7930515" y="1562735"/>
            <a:ext cx="2943860" cy="184594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섯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3" name="Rect 0"/>
          <p:cNvSpPr txBox="1">
            <a:spLocks/>
          </p:cNvSpPr>
          <p:nvPr/>
        </p:nvSpPr>
        <p:spPr>
          <a:xfrm>
            <a:off x="1228090" y="5031105"/>
            <a:ext cx="413512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마지막으로 3D Camera 오브젝트의 Target Texture에 3D Render Texture를 넣어준 다음 Clear Flags를 Solid Color로 변경합니다.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18" name="Rect 0"/>
          <p:cNvSpPr txBox="1">
            <a:spLocks/>
          </p:cNvSpPr>
          <p:nvPr/>
        </p:nvSpPr>
        <p:spPr>
          <a:xfrm>
            <a:off x="6827520" y="5028565"/>
            <a:ext cx="413893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https://www.mixamo.com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사이트에서 </a:t>
            </a:r>
            <a:r>
              <a:rPr sz="1800">
                <a:latin typeface="맑은 고딕" charset="0"/>
                <a:ea typeface="맑은 고딕" charset="0"/>
              </a:rPr>
              <a:t>에서 Animation을 선택하고 Idle 애니메이션을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0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0630" y="1343660"/>
            <a:ext cx="4140200" cy="2497455"/>
          </a:xfrm>
          <a:prstGeom prst="roundRect"/>
          <a:solidFill>
            <a:srgbClr val="EDEDED"/>
          </a:solidFill>
        </p:spPr>
      </p:pic>
      <p:pic>
        <p:nvPicPr>
          <p:cNvPr id="1221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2535" y="3990975"/>
            <a:ext cx="4146550" cy="973455"/>
          </a:xfrm>
          <a:prstGeom prst="roundRect"/>
          <a:solidFill>
            <a:srgbClr val="EDEDED"/>
          </a:solidFill>
        </p:spPr>
      </p:pic>
      <p:cxnSp>
        <p:nvCxnSpPr>
          <p:cNvPr id="1222" name="도형 5"/>
          <p:cNvCxnSpPr/>
          <p:nvPr/>
        </p:nvCxnSpPr>
        <p:spPr>
          <a:xfrm rot="0" flipV="1">
            <a:off x="2344420" y="3142615"/>
            <a:ext cx="2934970" cy="133032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3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6725" y="1346835"/>
            <a:ext cx="4140835" cy="3575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텍스트 상자 8"/>
          <p:cNvSpPr txBox="1">
            <a:spLocks/>
          </p:cNvSpPr>
          <p:nvPr/>
        </p:nvSpPr>
        <p:spPr>
          <a:xfrm>
            <a:off x="1340485" y="4693285"/>
            <a:ext cx="3990340" cy="15081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Format은 FBX for Unity(.fbx)로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Skin은 Whitout Skin으로 설정한 다음 Download합니다.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5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6040" y="1346835"/>
            <a:ext cx="4002405" cy="3226435"/>
          </a:xfrm>
          <a:prstGeom prst="roundRect"/>
          <a:solidFill>
            <a:srgbClr val="EDEDED"/>
          </a:solidFill>
        </p:spPr>
      </p:pic>
      <p:pic>
        <p:nvPicPr>
          <p:cNvPr id="1226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8155" y="1529715"/>
            <a:ext cx="862330" cy="741045"/>
          </a:xfrm>
          <a:prstGeom prst="roundRect"/>
          <a:solidFill>
            <a:srgbClr val="EDEDED"/>
          </a:solidFill>
        </p:spPr>
      </p:pic>
      <p:pic>
        <p:nvPicPr>
          <p:cNvPr id="1228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7495" y="1346835"/>
            <a:ext cx="3068320" cy="1092200"/>
          </a:xfrm>
          <a:prstGeom prst="roundRect"/>
          <a:solidFill>
            <a:srgbClr val="EDEDED"/>
          </a:solidFill>
        </p:spPr>
      </p:pic>
      <p:pic>
        <p:nvPicPr>
          <p:cNvPr id="1227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27620" y="1570990"/>
            <a:ext cx="347345" cy="659130"/>
          </a:xfrm>
          <a:prstGeom prst="rect"/>
          <a:noFill/>
        </p:spPr>
      </p:pic>
      <p:sp>
        <p:nvSpPr>
          <p:cNvPr id="1229" name="텍스트 상자 18"/>
          <p:cNvSpPr txBox="1">
            <a:spLocks/>
          </p:cNvSpPr>
          <p:nvPr/>
        </p:nvSpPr>
        <p:spPr>
          <a:xfrm>
            <a:off x="6816725" y="2490470"/>
            <a:ext cx="415798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 애니메이션 파일을 유니티 프로젝트에 추가합니다.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0" name="그림 2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5295" y="3306445"/>
            <a:ext cx="4194810" cy="2106930"/>
          </a:xfrm>
          <a:prstGeom prst="roundRect"/>
          <a:solidFill>
            <a:srgbClr val="EDEDED"/>
          </a:solidFill>
        </p:spPr>
      </p:pic>
      <p:sp>
        <p:nvSpPr>
          <p:cNvPr id="1231" name="텍스트 상자 21"/>
          <p:cNvSpPr txBox="1">
            <a:spLocks/>
          </p:cNvSpPr>
          <p:nvPr/>
        </p:nvSpPr>
        <p:spPr>
          <a:xfrm>
            <a:off x="6806565" y="5525135"/>
            <a:ext cx="42030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이제 애니메이터 컨트롤러를 선택하여 Base Layer에 들어옵니다.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35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여덟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Rect 0"/>
          <p:cNvSpPr txBox="1">
            <a:spLocks/>
          </p:cNvSpPr>
          <p:nvPr/>
        </p:nvSpPr>
        <p:spPr>
          <a:xfrm>
            <a:off x="1332230" y="4136390"/>
            <a:ext cx="403098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그런 다음 </a:t>
            </a:r>
            <a:r>
              <a:rPr lang="ko-KR" sz="1800">
                <a:latin typeface="맑은 고딕" charset="0"/>
                <a:ea typeface="맑은 고딕" charset="0"/>
              </a:rPr>
              <a:t>Unique Lobby와 Platinum Lobby 그리고 Challenger Lobby 오브젝트의 이벤트 함수에 자신의 오브젝트를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SelectLobby( ) 함수를 이벤트로 등록합니다.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1" name="Rect 0"/>
          <p:cNvSpPr txBox="1">
            <a:spLocks/>
          </p:cNvSpPr>
          <p:nvPr/>
        </p:nvSpPr>
        <p:spPr>
          <a:xfrm>
            <a:off x="6806565" y="5525135"/>
            <a:ext cx="420941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</a:t>
            </a:r>
            <a:r>
              <a:rPr sz="1800">
                <a:latin typeface="맑은 고딕" charset="0"/>
                <a:ea typeface="맑은 고딕" charset="0"/>
              </a:rPr>
              <a:t> 애니메이션 파일</a:t>
            </a:r>
            <a:r>
              <a:rPr lang="ko-KR" sz="1800">
                <a:latin typeface="맑은 고딕" charset="0"/>
                <a:ea typeface="맑은 고딕" charset="0"/>
              </a:rPr>
              <a:t>에 있는 </a:t>
            </a:r>
            <a:r>
              <a:rPr sz="1800">
                <a:latin typeface="맑은 고딕" charset="0"/>
                <a:ea typeface="맑은 고딕" charset="0"/>
              </a:rPr>
              <a:t>클립</a:t>
            </a:r>
            <a:r>
              <a:rPr lang="ko-KR" sz="1800">
                <a:latin typeface="맑은 고딕" charset="0"/>
                <a:ea typeface="맑은 고딕" charset="0"/>
              </a:rPr>
              <a:t>의</a:t>
            </a:r>
            <a:r>
              <a:rPr sz="1800">
                <a:latin typeface="맑은 고딕" charset="0"/>
                <a:ea typeface="맑은 고딕" charset="0"/>
              </a:rPr>
              <a:t> 이름을 </a:t>
            </a:r>
            <a:r>
              <a:rPr lang="ko-KR" sz="1800">
                <a:latin typeface="맑은 고딕" charset="0"/>
                <a:ea typeface="맑은 고딕" charset="0"/>
              </a:rPr>
              <a:t>Idle로 </a:t>
            </a:r>
            <a:r>
              <a:rPr sz="1800">
                <a:latin typeface="맑은 고딕" charset="0"/>
                <a:ea typeface="맑은 고딕" charset="0"/>
              </a:rPr>
              <a:t>변경합니다.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32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9850" y="1345565"/>
            <a:ext cx="1429385" cy="2678430"/>
          </a:xfrm>
          <a:prstGeom prst="roundRect"/>
          <a:solidFill>
            <a:srgbClr val="EDEDED"/>
          </a:solidFill>
        </p:spPr>
      </p:pic>
      <p:pic>
        <p:nvPicPr>
          <p:cNvPr id="1233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3060" y="3250565"/>
            <a:ext cx="2469515" cy="773430"/>
          </a:xfrm>
          <a:prstGeom prst="roundRect"/>
          <a:solidFill>
            <a:srgbClr val="EDEDED"/>
          </a:solidFill>
        </p:spPr>
      </p:pic>
      <p:pic>
        <p:nvPicPr>
          <p:cNvPr id="1234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4330" y="1344295"/>
            <a:ext cx="2467610" cy="775970"/>
          </a:xfrm>
          <a:prstGeom prst="roundRect"/>
          <a:solidFill>
            <a:srgbClr val="EDEDED"/>
          </a:solidFill>
        </p:spPr>
      </p:pic>
      <p:pic>
        <p:nvPicPr>
          <p:cNvPr id="1235" name="그림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9885" y="2292350"/>
            <a:ext cx="2472690" cy="783590"/>
          </a:xfrm>
          <a:prstGeom prst="roundRect"/>
          <a:solidFill>
            <a:srgbClr val="EDEDED"/>
          </a:solidFill>
        </p:spPr>
      </p:pic>
      <p:cxnSp>
        <p:nvCxnSpPr>
          <p:cNvPr id="1236" name="도형 34"/>
          <p:cNvCxnSpPr/>
          <p:nvPr/>
        </p:nvCxnSpPr>
        <p:spPr>
          <a:xfrm rot="0">
            <a:off x="2718435" y="3042285"/>
            <a:ext cx="931545" cy="64960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7" name="도형 35"/>
          <p:cNvCxnSpPr/>
          <p:nvPr/>
        </p:nvCxnSpPr>
        <p:spPr>
          <a:xfrm rot="0">
            <a:off x="2643505" y="2751455"/>
            <a:ext cx="97345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8" name="도형 36"/>
          <p:cNvCxnSpPr/>
          <p:nvPr/>
        </p:nvCxnSpPr>
        <p:spPr>
          <a:xfrm rot="0" flipV="1">
            <a:off x="2552065" y="1795780"/>
            <a:ext cx="1064895" cy="7239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9" name="그림 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6565" y="1334770"/>
            <a:ext cx="1266190" cy="1284605"/>
          </a:xfrm>
          <a:prstGeom prst="roundRect"/>
          <a:solidFill>
            <a:srgbClr val="EDEDED"/>
          </a:solidFill>
        </p:spPr>
      </p:pic>
      <p:pic>
        <p:nvPicPr>
          <p:cNvPr id="1240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4835" y="1350645"/>
            <a:ext cx="2805430" cy="1252220"/>
          </a:xfrm>
          <a:prstGeom prst="roundRect"/>
          <a:solidFill>
            <a:srgbClr val="EDEDED"/>
          </a:solidFill>
        </p:spPr>
      </p:pic>
      <p:pic>
        <p:nvPicPr>
          <p:cNvPr id="1241" name="그림 4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756525" y="1804035"/>
            <a:ext cx="624205" cy="350520"/>
          </a:xfrm>
          <a:prstGeom prst="rect"/>
          <a:noFill/>
        </p:spPr>
      </p:pic>
      <p:sp>
        <p:nvSpPr>
          <p:cNvPr id="1242" name="텍스트 상자 45"/>
          <p:cNvSpPr txBox="1">
            <a:spLocks/>
          </p:cNvSpPr>
          <p:nvPr/>
        </p:nvSpPr>
        <p:spPr>
          <a:xfrm>
            <a:off x="6808470" y="2784475"/>
            <a:ext cx="4191000" cy="8623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character</a:t>
            </a:r>
            <a:r>
              <a:rPr sz="1800">
                <a:latin typeface="맑은 고딕" charset="0"/>
                <a:ea typeface="맑은 고딕" charset="0"/>
              </a:rPr>
              <a:t> 오브젝트에 </a:t>
            </a:r>
            <a:r>
              <a:rPr lang="ko-KR" sz="1800">
                <a:latin typeface="맑은 고딕" charset="0"/>
                <a:ea typeface="맑은 고딕" charset="0"/>
              </a:rPr>
              <a:t>Project 폴더에 있는 Animator 폴더에 Photon</a:t>
            </a:r>
            <a:r>
              <a:rPr sz="1800">
                <a:latin typeface="맑은 고딕" charset="0"/>
                <a:ea typeface="맑은 고딕" charset="0"/>
              </a:rPr>
              <a:t> Animator Controller를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3" name="그림 4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3798570"/>
            <a:ext cx="4198620" cy="158877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첫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텍스트 상자 14"/>
          <p:cNvSpPr txBox="1">
            <a:spLocks/>
          </p:cNvSpPr>
          <p:nvPr/>
        </p:nvSpPr>
        <p:spPr>
          <a:xfrm rot="0">
            <a:off x="1290320" y="2906395"/>
            <a:ext cx="40887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Photon 사이트에서 로그인을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3645535"/>
            <a:ext cx="4097020" cy="1922780"/>
          </a:xfrm>
          <a:prstGeom prst="roundRect"/>
          <a:solidFill>
            <a:srgbClr val="EDEDED"/>
          </a:solidFill>
        </p:spPr>
      </p:pic>
      <p:sp>
        <p:nvSpPr>
          <p:cNvPr id="1038" name="텍스트 상자 19"/>
          <p:cNvSpPr txBox="1">
            <a:spLocks/>
          </p:cNvSpPr>
          <p:nvPr/>
        </p:nvSpPr>
        <p:spPr>
          <a:xfrm rot="0">
            <a:off x="1290320" y="5625465"/>
            <a:ext cx="410527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로그인 화면에서 회원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320" y="1279525"/>
            <a:ext cx="4101465" cy="1552575"/>
          </a:xfrm>
          <a:prstGeom prst="rect"/>
          <a:noFill/>
        </p:spPr>
      </p:pic>
      <p:pic>
        <p:nvPicPr>
          <p:cNvPr id="1040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4820" y="1281430"/>
            <a:ext cx="4321810" cy="4278630"/>
          </a:xfrm>
          <a:prstGeom prst="roundRect"/>
          <a:solidFill>
            <a:srgbClr val="EDEDED"/>
          </a:solidFill>
        </p:spPr>
      </p:pic>
      <p:sp>
        <p:nvSpPr>
          <p:cNvPr id="1041" name="텍스트 상자 26"/>
          <p:cNvSpPr txBox="1">
            <a:spLocks/>
          </p:cNvSpPr>
          <p:nvPr/>
        </p:nvSpPr>
        <p:spPr>
          <a:xfrm rot="0">
            <a:off x="6817360" y="5628005"/>
            <a:ext cx="43192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다음 사용하고 있는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Email 주소를 입력하고 신규 가입을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121785" y="410210"/>
            <a:ext cx="394398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열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아홉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1" name="Rect 0"/>
          <p:cNvSpPr txBox="1">
            <a:spLocks/>
          </p:cNvSpPr>
          <p:nvPr/>
        </p:nvSpPr>
        <p:spPr>
          <a:xfrm rot="0">
            <a:off x="6823075" y="4984750"/>
            <a:ext cx="4210050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마지막으로 Ground 오브젝트의 이미지 컴포넌트에 Project 파일에 있는 Texture 폴더에 </a:t>
            </a:r>
            <a:r>
              <a:rPr sz="1800">
                <a:latin typeface="맑은 고딕" charset="0"/>
                <a:ea typeface="맑은 고딕" charset="0"/>
              </a:rPr>
              <a:t>I</a:t>
            </a:r>
            <a:r>
              <a:rPr lang="ko-KR" sz="1800">
                <a:latin typeface="맑은 고딕" charset="0"/>
                <a:ea typeface="맑은 고딕" charset="0"/>
              </a:rPr>
              <a:t>ce Kingdom 이미지를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4" name="텍스트 상자 3"/>
          <p:cNvSpPr txBox="1">
            <a:spLocks/>
          </p:cNvSpPr>
          <p:nvPr/>
        </p:nvSpPr>
        <p:spPr>
          <a:xfrm rot="0">
            <a:off x="1332865" y="2864485"/>
            <a:ext cx="4012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그다음으로 Idle 애니메이션을 Base Layer에 추가합니다.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45" name="그림 4" descr="C:/Users/Admin1/AppData/Roaming/PolarisOffice/ETemp/21024_6616024/fImage4030375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2865" y="1645920"/>
            <a:ext cx="895985" cy="765175"/>
          </a:xfrm>
          <a:prstGeom prst="roundRect"/>
          <a:solidFill>
            <a:srgbClr val="EDEDED"/>
          </a:solidFill>
        </p:spPr>
      </p:pic>
      <p:pic>
        <p:nvPicPr>
          <p:cNvPr id="1246" name="그림 5" descr="C:/Users/Admin1/AppData/Roaming/PolarisOffice/ETemp/21024_6616024/fImage3064376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86025" y="1338580"/>
            <a:ext cx="2884805" cy="1405255"/>
          </a:xfrm>
          <a:prstGeom prst="roundRect"/>
          <a:solidFill>
            <a:srgbClr val="EDEDED"/>
          </a:solidFill>
        </p:spPr>
      </p:pic>
      <p:pic>
        <p:nvPicPr>
          <p:cNvPr id="1247" name="그림 6" descr="C:/Users/Admin1/AppData/Roaming/PolarisOffice/ETemp/21024_6616024/fImage224217377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07235" y="1852930"/>
            <a:ext cx="845185" cy="376555"/>
          </a:xfrm>
          <a:prstGeom prst="rect"/>
          <a:noFill/>
        </p:spPr>
      </p:pic>
      <p:pic>
        <p:nvPicPr>
          <p:cNvPr id="1248" name="그림 7" descr="C:/Users/Admin1/AppData/Roaming/PolarisOffice/ETemp/21024_6616024/fImage18076378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346835"/>
            <a:ext cx="4190365" cy="2219960"/>
          </a:xfrm>
          <a:prstGeom prst="roundRect"/>
          <a:solidFill>
            <a:srgbClr val="EDEDED"/>
          </a:solidFill>
        </p:spPr>
      </p:pic>
      <p:pic>
        <p:nvPicPr>
          <p:cNvPr id="1249" name="그림 10" descr="C:/Users/Admin1/AppData/Roaming/PolarisOffice/ETemp/21024_6616024/fImage14855379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3740785"/>
            <a:ext cx="4182110" cy="1131570"/>
          </a:xfrm>
          <a:prstGeom prst="roundRect"/>
          <a:solidFill>
            <a:srgbClr val="EDEDED"/>
          </a:solidFill>
        </p:spPr>
      </p:pic>
      <p:cxnSp>
        <p:nvCxnSpPr>
          <p:cNvPr id="1250" name="도형 13"/>
          <p:cNvCxnSpPr/>
          <p:nvPr/>
        </p:nvCxnSpPr>
        <p:spPr>
          <a:xfrm rot="0" flipV="1">
            <a:off x="8246745" y="1670685"/>
            <a:ext cx="2668905" cy="246951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1" name="그림 15" descr="C:/Users/Admin1/AppData/Roaming/PolarisOffice/ETemp/21024_6616024/fImage11738382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0325" y="3670935"/>
            <a:ext cx="4040505" cy="1799590"/>
          </a:xfrm>
          <a:prstGeom prst="roundRect"/>
          <a:solidFill>
            <a:srgbClr val="EDEDED"/>
          </a:solidFill>
        </p:spPr>
      </p:pic>
      <p:sp>
        <p:nvSpPr>
          <p:cNvPr id="1252" name="텍스트 상자 18"/>
          <p:cNvSpPr txBox="1">
            <a:spLocks/>
          </p:cNvSpPr>
          <p:nvPr/>
        </p:nvSpPr>
        <p:spPr>
          <a:xfrm rot="0">
            <a:off x="1329690" y="5537835"/>
            <a:ext cx="4012565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sz="1800">
                <a:latin typeface="맑은 고딕" charset="0"/>
                <a:ea typeface="맑은 고딕" charset="0"/>
              </a:rPr>
              <a:t>리</a:t>
            </a:r>
            <a:r>
              <a:rPr lang="ko-KR" sz="1800">
                <a:latin typeface="맑은 고딕" charset="0"/>
                <a:ea typeface="맑은 고딕" charset="0"/>
              </a:rPr>
              <a:t>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character 오브젝트의 위치와 회전 값을 초기화합니다.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두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1179830" y="2942590"/>
            <a:ext cx="41211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관리 화면으로 이동하여 새 어플리케이션 만들기를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7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7925" y="1350645"/>
            <a:ext cx="4191635" cy="1403985"/>
          </a:xfrm>
          <a:prstGeom prst="roundRect"/>
          <a:solidFill>
            <a:srgbClr val="EDEDED"/>
          </a:solidFill>
        </p:spPr>
      </p:pic>
      <p:pic>
        <p:nvPicPr>
          <p:cNvPr id="1038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195" y="3775710"/>
            <a:ext cx="4181475" cy="1723390"/>
          </a:xfrm>
          <a:prstGeom prst="roundRect"/>
          <a:solidFill>
            <a:srgbClr val="EDEDED"/>
          </a:solidFill>
        </p:spPr>
      </p:pic>
      <p:sp>
        <p:nvSpPr>
          <p:cNvPr id="1039" name="텍스트 상자 37"/>
          <p:cNvSpPr txBox="1">
            <a:spLocks/>
          </p:cNvSpPr>
          <p:nvPr/>
        </p:nvSpPr>
        <p:spPr>
          <a:xfrm rot="0">
            <a:off x="1173480" y="5603875"/>
            <a:ext cx="419862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Photon 종류와 이름을 설정하고 작성하기를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0" name="텍스트 상자 53"/>
          <p:cNvSpPr txBox="1">
            <a:spLocks/>
          </p:cNvSpPr>
          <p:nvPr/>
        </p:nvSpPr>
        <p:spPr>
          <a:xfrm rot="0">
            <a:off x="6863715" y="4496435"/>
            <a:ext cx="4097020" cy="17856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7.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런 다음</a:t>
            </a:r>
            <a:r>
              <a:rPr sz="1800">
                <a:latin typeface="맑은 고딕" charset="0"/>
                <a:ea typeface="맑은 고딕" charset="0"/>
              </a:rPr>
              <a:t> Window에서 Asset Store를 선택합니다.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그리고 Asset Store에서 PUN 2를 검색하고 PUN </a:t>
            </a:r>
            <a:r>
              <a:rPr lang="ko-KR" sz="1800">
                <a:latin typeface="맑은 고딕" charset="0"/>
                <a:ea typeface="맑은 고딕" charset="0"/>
              </a:rPr>
              <a:t>2 - FREE </a:t>
            </a:r>
            <a:r>
              <a:rPr sz="1800">
                <a:latin typeface="맑은 고딕" charset="0"/>
                <a:ea typeface="맑은 고딕" charset="0"/>
              </a:rPr>
              <a:t>에셋을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1" name="그림 5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6890" y="1278255"/>
            <a:ext cx="1945640" cy="3094990"/>
          </a:xfrm>
          <a:prstGeom prst="roundRect"/>
          <a:solidFill>
            <a:srgbClr val="EDEDED"/>
          </a:solidFill>
        </p:spPr>
      </p:pic>
      <p:pic>
        <p:nvPicPr>
          <p:cNvPr id="1042" name="그림 5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53500" y="1281430"/>
            <a:ext cx="2011045" cy="3058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3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세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2" name="텍스트 상자 50"/>
          <p:cNvSpPr txBox="1">
            <a:spLocks/>
          </p:cNvSpPr>
          <p:nvPr/>
        </p:nvSpPr>
        <p:spPr>
          <a:xfrm>
            <a:off x="6812280" y="5572125"/>
            <a:ext cx="423799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9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이제 PUN 2 - FREE에 있는 파일을 내 프로젝트에 포함시킵니다.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5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555" y="1334135"/>
            <a:ext cx="4232275" cy="4036695"/>
          </a:xfrm>
          <a:prstGeom prst="roundRect"/>
          <a:solidFill>
            <a:srgbClr val="EDEDED"/>
          </a:solidFill>
        </p:spPr>
      </p:pic>
      <p:sp>
        <p:nvSpPr>
          <p:cNvPr id="1046" name="텍스트 상자 59"/>
          <p:cNvSpPr txBox="1">
            <a:spLocks/>
          </p:cNvSpPr>
          <p:nvPr/>
        </p:nvSpPr>
        <p:spPr>
          <a:xfrm rot="0">
            <a:off x="1135380" y="5572760"/>
            <a:ext cx="423545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8. </a:t>
            </a:r>
            <a:r>
              <a:rPr sz="1800">
                <a:latin typeface="맑은 고딕" charset="0"/>
                <a:ea typeface="맑은 고딕" charset="0"/>
              </a:rPr>
              <a:t>그다</a:t>
            </a:r>
            <a:r>
              <a:rPr lang="ko-KR" sz="1800">
                <a:latin typeface="맑은 고딕" charset="0"/>
                <a:ea typeface="맑은 고딕" charset="0"/>
              </a:rPr>
              <a:t>음 PUN 2 - FREE 에셋을 Import합니다.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7" name="그림 7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06565" y="1345565"/>
            <a:ext cx="4234815" cy="4032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4331335" y="445135"/>
            <a:ext cx="353631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다섯 번째 튜토리얼</a:t>
            </a:r>
            <a:r>
              <a:rPr lang="ko-KR" sz="3000" b="1">
                <a:latin typeface="맑은 고딕" charset="0"/>
                <a:ea typeface="맑은 고딕" charset="0"/>
              </a:rPr>
              <a:t> 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048385" y="4196715"/>
            <a:ext cx="4287520" cy="2032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멀리 떨어진 플레이어와 연결이 좋지 않은 것을 방지하기 위해 지역이 설정되어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그래서 전 세계적으로 지역이 분리되어 있으며, Ping을 측정하여 가장 적합한 지역을 설정합니다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7275" y="1636395"/>
            <a:ext cx="2528570" cy="2191385"/>
          </a:xfrm>
          <a:prstGeom prst="rect"/>
          <a:noFill/>
        </p:spPr>
      </p:pic>
      <p:pic>
        <p:nvPicPr>
          <p:cNvPr id="27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3020" y="1524000"/>
            <a:ext cx="1553845" cy="655320"/>
          </a:xfrm>
          <a:prstGeom prst="rect"/>
          <a:noFill/>
        </p:spPr>
      </p:pic>
      <p:pic>
        <p:nvPicPr>
          <p:cNvPr id="28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7305" y="2403475"/>
            <a:ext cx="1558925" cy="656590"/>
          </a:xfrm>
          <a:prstGeom prst="rect"/>
          <a:noFill/>
        </p:spPr>
      </p:pic>
      <p:pic>
        <p:nvPicPr>
          <p:cNvPr id="29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234055"/>
            <a:ext cx="1553845" cy="656590"/>
          </a:xfrm>
          <a:prstGeom prst="rect"/>
          <a:noFill/>
        </p:spPr>
      </p:pic>
      <p:sp>
        <p:nvSpPr>
          <p:cNvPr id="30" name="텍스트 상자 1"/>
          <p:cNvSpPr txBox="1">
            <a:spLocks/>
          </p:cNvSpPr>
          <p:nvPr/>
        </p:nvSpPr>
        <p:spPr>
          <a:xfrm>
            <a:off x="6816725" y="5549265"/>
            <a:ext cx="411607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0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Image를 생성한 다음 Ground라는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16725" y="1521460"/>
            <a:ext cx="2511425" cy="3841115"/>
          </a:xfrm>
          <a:prstGeom prst="roundRect"/>
          <a:solidFill>
            <a:srgbClr val="EDEDED"/>
          </a:solidFill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4995" y="2244090"/>
            <a:ext cx="1438275" cy="236156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528185" y="344170"/>
            <a:ext cx="314198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6833235" y="5260975"/>
            <a:ext cx="408241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12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그리고 </a:t>
            </a:r>
            <a:r>
              <a:rPr lang="ko-KR" sz="1800">
                <a:latin typeface="맑은 고딕" charset="0"/>
                <a:ea typeface="맑은 고딕" charset="0"/>
              </a:rPr>
              <a:t>PhotonServerSettings의 App Id Pun에 자신의 Pun App ID를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565" y="1282065"/>
            <a:ext cx="4287520" cy="332613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1080135" y="4705985"/>
            <a:ext cx="4290060" cy="1508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11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그런 다음 Window에서 Photon Unity Networking을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Highlight Server Settings를 선택합니다.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277620"/>
            <a:ext cx="4079240" cy="1333500"/>
          </a:xfrm>
          <a:prstGeom prst="roundRect"/>
          <a:solidFill>
            <a:srgbClr val="EDEDED"/>
          </a:solidFill>
        </p:spPr>
      </p:pic>
      <p:pic>
        <p:nvPicPr>
          <p:cNvPr id="113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1490" y="2785110"/>
            <a:ext cx="4081780" cy="237807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 0"/>
          <p:cNvSpPr txBox="1">
            <a:spLocks/>
          </p:cNvSpPr>
          <p:nvPr/>
        </p:nvSpPr>
        <p:spPr>
          <a:xfrm rot="0">
            <a:off x="4337050" y="377190"/>
            <a:ext cx="351980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여섯</a:t>
            </a: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>
            <a:off x="6833235" y="4255135"/>
            <a:ext cx="4116070" cy="2061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4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그다음으</a:t>
            </a:r>
            <a:r>
              <a:rPr lang="ko-KR" sz="1800">
                <a:latin typeface="맑은 고딕" charset="0"/>
                <a:ea typeface="맑은 고딕" charset="0"/>
              </a:rPr>
              <a:t>로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UI에서 Button을 3개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그런 다음 Unique Lobby라는 이름과 Platinum Lobby라는 이름 그리고 Challenger Lobby라는 이름으로 정의합니다.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3" name="텍스트 상자 30"/>
          <p:cNvSpPr txBox="1">
            <a:spLocks/>
          </p:cNvSpPr>
          <p:nvPr/>
        </p:nvSpPr>
        <p:spPr>
          <a:xfrm>
            <a:off x="1205865" y="2747645"/>
            <a:ext cx="4165600" cy="6775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3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그</a:t>
            </a:r>
            <a:r>
              <a:rPr lang="ko-KR" sz="1800">
                <a:latin typeface="맑은 고딕" charset="0"/>
                <a:ea typeface="맑은 고딕" charset="0"/>
              </a:rPr>
              <a:t>리고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Ground 오브젝트의 앵커를 Stretch로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5" name="그림 4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3235" y="1379855"/>
            <a:ext cx="2328545" cy="2752090"/>
          </a:xfrm>
          <a:prstGeom prst="roundRect"/>
          <a:solidFill>
            <a:srgbClr val="EDEDED"/>
          </a:solidFill>
        </p:spPr>
      </p:pic>
      <p:pic>
        <p:nvPicPr>
          <p:cNvPr id="1146" name="그림 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1371600"/>
            <a:ext cx="4165600" cy="1339215"/>
          </a:xfrm>
          <a:prstGeom prst="roundRect"/>
          <a:solidFill>
            <a:srgbClr val="EDEDED"/>
          </a:solidFill>
        </p:spPr>
      </p:pic>
      <p:pic>
        <p:nvPicPr>
          <p:cNvPr id="1147" name="그림 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5230" y="3649345"/>
            <a:ext cx="1509395" cy="1487170"/>
          </a:xfrm>
          <a:prstGeom prst="rect"/>
          <a:noFill/>
        </p:spPr>
      </p:pic>
      <p:sp>
        <p:nvSpPr>
          <p:cNvPr id="1152" name="텍스트 상자 12"/>
          <p:cNvSpPr txBox="1">
            <a:spLocks/>
          </p:cNvSpPr>
          <p:nvPr/>
        </p:nvSpPr>
        <p:spPr>
          <a:xfrm rot="0">
            <a:off x="1206500" y="5393055"/>
            <a:ext cx="41643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포톤 서버는 </a:t>
            </a:r>
            <a:r>
              <a:rPr lang="ko-KR" sz="1800">
                <a:latin typeface="맑은 고딕" charset="0"/>
                <a:ea typeface="맑은 고딕" charset="0"/>
              </a:rPr>
              <a:t>여러 명의 클라이언트가 접속하는 경우 서로 다른 APP ID로 Name 서버에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3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40480" y="3691255"/>
            <a:ext cx="1522095" cy="1397000"/>
          </a:xfrm>
          <a:prstGeom prst="rect"/>
          <a:noFill/>
        </p:spPr>
      </p:pic>
      <p:sp>
        <p:nvSpPr>
          <p:cNvPr id="1154" name="도형 14"/>
          <p:cNvSpPr>
            <a:spLocks/>
          </p:cNvSpPr>
          <p:nvPr/>
        </p:nvSpPr>
        <p:spPr>
          <a:xfrm rot="0">
            <a:off x="2799715" y="4269105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5" name="도형 15"/>
          <p:cNvSpPr>
            <a:spLocks/>
          </p:cNvSpPr>
          <p:nvPr/>
        </p:nvSpPr>
        <p:spPr>
          <a:xfrm rot="0">
            <a:off x="3287395" y="4282440"/>
            <a:ext cx="360045" cy="241935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56" name="그림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8790" y="1746250"/>
            <a:ext cx="1580515" cy="2012315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1266190" y="3269615"/>
            <a:ext cx="407733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클라이언트가 서버로 처음 접속했을 때 Name Server에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 접속했을 때 앱 ID와 게임 버전을 넘겨주고 인증 정보를 확인합니다.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인증 정보가 확인되면 인증 정보를 가지고 내부적으로 소켓 통신 거쳐서 마스터 서버로 이동하게 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44"/>
          <p:cNvSpPr txBox="1">
            <a:spLocks/>
          </p:cNvSpPr>
          <p:nvPr/>
        </p:nvSpPr>
        <p:spPr>
          <a:xfrm rot="0">
            <a:off x="1780540" y="1258570"/>
            <a:ext cx="1240155" cy="4787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500" i="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2500" i="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5"/>
          <p:cNvSpPr txBox="1">
            <a:spLocks/>
          </p:cNvSpPr>
          <p:nvPr/>
        </p:nvSpPr>
        <p:spPr>
          <a:xfrm>
            <a:off x="4332605" y="372110"/>
            <a:ext cx="352679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일곱 번째 튜토리얼</a:t>
            </a:r>
            <a:endParaRPr lang="ko-KR" altLang="en-US" sz="3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52570" y="1922780"/>
            <a:ext cx="1291590" cy="996315"/>
          </a:xfrm>
          <a:prstGeom prst="rect"/>
          <a:noFill/>
        </p:spPr>
      </p:pic>
      <p:pic>
        <p:nvPicPr>
          <p:cNvPr id="4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0955" y="1878965"/>
            <a:ext cx="1905000" cy="1203960"/>
          </a:xfrm>
          <a:prstGeom prst="rect"/>
          <a:noFill/>
        </p:spPr>
      </p:pic>
      <p:sp>
        <p:nvSpPr>
          <p:cNvPr id="42" name="도형 21"/>
          <p:cNvSpPr>
            <a:spLocks/>
          </p:cNvSpPr>
          <p:nvPr/>
        </p:nvSpPr>
        <p:spPr>
          <a:xfrm rot="0">
            <a:off x="3241675" y="236474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22"/>
          <p:cNvSpPr>
            <a:spLocks/>
          </p:cNvSpPr>
          <p:nvPr/>
        </p:nvSpPr>
        <p:spPr>
          <a:xfrm rot="0">
            <a:off x="3608070" y="2367280"/>
            <a:ext cx="302895" cy="233680"/>
          </a:xfrm>
          <a:prstGeom prst="notchedRightArrow"/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4980" y="1493520"/>
            <a:ext cx="2635885" cy="2638425"/>
          </a:xfrm>
          <a:prstGeom prst="roundRect"/>
          <a:solidFill>
            <a:srgbClr val="EDEDED"/>
          </a:solidFill>
        </p:spPr>
      </p:pic>
      <p:pic>
        <p:nvPicPr>
          <p:cNvPr id="45" name="그림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9035" y="2418715"/>
            <a:ext cx="923290" cy="998855"/>
          </a:xfrm>
          <a:prstGeom prst="roundRect"/>
          <a:solidFill>
            <a:srgbClr val="EDEDED"/>
          </a:solidFill>
        </p:spPr>
      </p:pic>
      <p:cxnSp>
        <p:nvCxnSpPr>
          <p:cNvPr id="46" name="도형 26"/>
          <p:cNvCxnSpPr>
            <a:stCxn id="45" idx="1"/>
          </p:cNvCxnSpPr>
          <p:nvPr/>
        </p:nvCxnSpPr>
        <p:spPr>
          <a:xfrm rot="0" flipH="1">
            <a:off x="9368790" y="2917825"/>
            <a:ext cx="690880" cy="6737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27"/>
          <p:cNvCxnSpPr>
            <a:stCxn id="45" idx="1"/>
          </p:cNvCxnSpPr>
          <p:nvPr/>
        </p:nvCxnSpPr>
        <p:spPr>
          <a:xfrm rot="0" flipH="1">
            <a:off x="9185910" y="2917825"/>
            <a:ext cx="873760" cy="3663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8"/>
          <p:cNvCxnSpPr>
            <a:stCxn id="45" idx="1"/>
          </p:cNvCxnSpPr>
          <p:nvPr/>
        </p:nvCxnSpPr>
        <p:spPr>
          <a:xfrm rot="0" flipH="1">
            <a:off x="9044940" y="2917825"/>
            <a:ext cx="1014730" cy="142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29"/>
          <p:cNvSpPr txBox="1">
            <a:spLocks/>
          </p:cNvSpPr>
          <p:nvPr/>
        </p:nvSpPr>
        <p:spPr>
          <a:xfrm>
            <a:off x="6833235" y="4346575"/>
            <a:ext cx="4133215" cy="1784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5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sz="1800">
                <a:latin typeface="맑은 고딕" charset="0"/>
                <a:ea typeface="맑은 고딕" charset="0"/>
              </a:rPr>
              <a:t>이</a:t>
            </a:r>
            <a:r>
              <a:rPr lang="ko-KR" sz="1800">
                <a:latin typeface="맑은 고딕" charset="0"/>
                <a:ea typeface="맑은 고딕" charset="0"/>
              </a:rPr>
              <a:t>제 ConnectServer라는 스크립트를 생성합니다.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그다음으로 Unique Lobby와 Platinum Lobby 그리고 Challenger Lobby 버튼 오브젝트에 넣어줍니다.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상자 276"/>
          <p:cNvSpPr txBox="1">
            <a:spLocks/>
          </p:cNvSpPr>
          <p:nvPr/>
        </p:nvSpPr>
        <p:spPr>
          <a:xfrm>
            <a:off x="4305935" y="318770"/>
            <a:ext cx="3576320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latin typeface="맑은 고딕" charset="0"/>
                <a:ea typeface="맑은 고딕" charset="0"/>
              </a:rPr>
              <a:t>여덟</a:t>
            </a:r>
            <a:r>
              <a:rPr lang="ko-KR" sz="3000" b="1">
                <a:latin typeface="맑은 고딕" charset="0"/>
                <a:ea typeface="맑은 고딕" charset="0"/>
              </a:rPr>
              <a:t> 번째 튜토리얼</a:t>
            </a: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8"/>
          <p:cNvSpPr txBox="1">
            <a:spLocks/>
          </p:cNvSpPr>
          <p:nvPr/>
        </p:nvSpPr>
        <p:spPr>
          <a:xfrm rot="0">
            <a:off x="1454785" y="3983990"/>
            <a:ext cx="3916680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마스터 서버에 접속하는 순간 로비에 접속하게 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로비는 여러 개가 존재할 수 있으며, 로비 안에는 룸이 존재</a:t>
            </a:r>
            <a:r>
              <a:rPr lang="ko-KR" sz="1800">
                <a:latin typeface="맑은 고딕" charset="0"/>
                <a:ea typeface="맑은 고딕" charset="0"/>
              </a:rPr>
              <a:t>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그리고 각각의 룸은 서로 독립적인 공간입니다.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5260" y="1338580"/>
            <a:ext cx="3926205" cy="1414145"/>
          </a:xfrm>
          <a:prstGeom prst="rect"/>
          <a:noFill/>
        </p:spPr>
      </p:pic>
      <p:pic>
        <p:nvPicPr>
          <p:cNvPr id="39" name="그림 5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6530" y="2737485"/>
            <a:ext cx="1840865" cy="1145540"/>
          </a:xfrm>
          <a:prstGeom prst="rect"/>
          <a:noFill/>
        </p:spPr>
      </p:pic>
      <p:pic>
        <p:nvPicPr>
          <p:cNvPr id="40" name="그림 6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29965" y="2734310"/>
            <a:ext cx="1840865" cy="1148715"/>
          </a:xfrm>
          <a:prstGeom prst="rect"/>
          <a:noFill/>
        </p:spPr>
      </p:pic>
      <p:sp>
        <p:nvSpPr>
          <p:cNvPr id="43" name="텍스트 상자 9"/>
          <p:cNvSpPr txBox="1">
            <a:spLocks/>
          </p:cNvSpPr>
          <p:nvPr/>
        </p:nvSpPr>
        <p:spPr>
          <a:xfrm>
            <a:off x="6816725" y="5060950"/>
            <a:ext cx="4166235" cy="1231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6</a:t>
            </a:r>
            <a:r>
              <a:rPr sz="20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1800">
                <a:latin typeface="맑은 고딕" charset="0"/>
                <a:ea typeface="맑은 고딕" charset="0"/>
              </a:rPr>
              <a:t>그리고 Unique Lobby와 Platinum Lobby 그리고 Challenger Lobby 버튼 오브젝트의 앵커를 지정하고 위치와 회전 값을 설정합니다.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4" name="그림 3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08470" y="1336675"/>
            <a:ext cx="4165600" cy="1099820"/>
          </a:xfrm>
          <a:prstGeom prst="roundRect"/>
          <a:solidFill>
            <a:srgbClr val="EDEDED"/>
          </a:solidFill>
        </p:spPr>
      </p:pic>
      <p:pic>
        <p:nvPicPr>
          <p:cNvPr id="45" name="그림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0375" y="2593975"/>
            <a:ext cx="4171950" cy="1089660"/>
          </a:xfrm>
          <a:prstGeom prst="roundRect"/>
          <a:solidFill>
            <a:srgbClr val="EDEDED"/>
          </a:solidFill>
        </p:spPr>
      </p:pic>
      <p:pic>
        <p:nvPicPr>
          <p:cNvPr id="46" name="그림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8630" y="3856990"/>
            <a:ext cx="4171950" cy="1098550"/>
          </a:xfrm>
          <a:prstGeom prst="roundRect"/>
          <a:solidFill>
            <a:srgbClr val="EDEDED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line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line" id="{8F9907E5-6E90-47F2-B538-A69F39FCD164}" vid="{6009D5F4-204C-4104-8A85-1B34620620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20</Pages>
  <Paragraphs>11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SGA</dc:creator>
  <cp:lastModifiedBy>Killer Based</cp:lastModifiedBy>
  <dc:title>PowerPoint 프레젠테이션</dc:title>
  <cp:version>9.103.96.45032</cp:version>
  <dcterms:modified xsi:type="dcterms:W3CDTF">2020-11-06T09:17:06Z</dcterms:modified>
</cp:coreProperties>
</file>